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63" r:id="rId1"/>
  </p:sldMasterIdLst>
  <p:notesMasterIdLst>
    <p:notesMasterId r:id="rId4"/>
  </p:notesMasterIdLst>
  <p:sldIdLst>
    <p:sldId id="261" r:id="rId2"/>
    <p:sldId id="262" r:id="rId3"/>
  </p:sldIdLst>
  <p:sldSz cx="12192000" cy="6858000"/>
  <p:notesSz cx="6858000" cy="9144000"/>
  <p:embeddedFontLst>
    <p:embeddedFont>
      <p:font typeface="Muli" panose="020B0604020202020204" charset="0"/>
      <p:regular r:id="rId5"/>
      <p:bold r:id="rId6"/>
      <p:italic r:id="rId7"/>
      <p:boldItalic r:id="rId8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8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00" autoAdjust="0"/>
    <p:restoredTop sz="96357" autoAdjust="0"/>
  </p:normalViewPr>
  <p:slideViewPr>
    <p:cSldViewPr snapToGrid="0">
      <p:cViewPr varScale="1">
        <p:scale>
          <a:sx n="73" d="100"/>
          <a:sy n="73" d="100"/>
        </p:scale>
        <p:origin x="82" y="25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4.fntdata"/><Relationship Id="rId3" Type="http://schemas.openxmlformats.org/officeDocument/2006/relationships/slide" Target="slides/slide2.xml"/><Relationship Id="rId7" Type="http://schemas.openxmlformats.org/officeDocument/2006/relationships/font" Target="fonts/font3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2.fntdata"/><Relationship Id="rId11" Type="http://schemas.openxmlformats.org/officeDocument/2006/relationships/theme" Target="theme/theme1.xml"/><Relationship Id="rId5" Type="http://schemas.openxmlformats.org/officeDocument/2006/relationships/font" Target="fonts/font1.fntdata"/><Relationship Id="rId10" Type="http://schemas.openxmlformats.org/officeDocument/2006/relationships/viewProps" Target="viewProps.xml"/><Relationship Id="rId4" Type="http://schemas.openxmlformats.org/officeDocument/2006/relationships/notesMaster" Target="notesMasters/notesMaster1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6FD3A27-8884-4540-9CF1-64D668CEA050}" type="datetimeFigureOut">
              <a:rPr lang="pt-BR" smtClean="0"/>
              <a:t>29/04/2026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0E25FA-AF57-472B-995E-0CB78E7BDA9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20627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838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80072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7914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B9D74535-ACAD-48D0-8357-9E6B0F170A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55" y="3"/>
            <a:ext cx="12190092" cy="6857999"/>
          </a:xfrm>
          <a:prstGeom prst="rect">
            <a:avLst/>
          </a:prstGeom>
        </p:spPr>
      </p:pic>
      <p:sp>
        <p:nvSpPr>
          <p:cNvPr id="10" name="Espaço Reservado para Texto 8">
            <a:extLst>
              <a:ext uri="{FF2B5EF4-FFF2-40B4-BE49-F238E27FC236}">
                <a16:creationId xmlns:a16="http://schemas.microsoft.com/office/drawing/2014/main" id="{4FDC1B02-BE9A-4C9D-9496-E96FD7B36822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1003" y="6321957"/>
            <a:ext cx="5198533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b="1">
                <a:solidFill>
                  <a:schemeClr val="bg2">
                    <a:lumMod val="50000"/>
                  </a:schemeClr>
                </a:solidFill>
                <a:latin typeface="Muli" panose="00000500000000000000" pitchFamily="2" charset="0"/>
              </a:defRPr>
            </a:lvl1pPr>
          </a:lstStyle>
          <a:p>
            <a:pPr lvl="0"/>
            <a:r>
              <a:rPr lang="pt-BR" dirty="0"/>
              <a:t>Empresa</a:t>
            </a:r>
          </a:p>
        </p:txBody>
      </p:sp>
      <p:sp>
        <p:nvSpPr>
          <p:cNvPr id="11" name="Espaço Reservado para Texto 8">
            <a:extLst>
              <a:ext uri="{FF2B5EF4-FFF2-40B4-BE49-F238E27FC236}">
                <a16:creationId xmlns:a16="http://schemas.microsoft.com/office/drawing/2014/main" id="{28CF35C1-BBF0-48D8-B610-F51E36865FF0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381002" y="3872050"/>
            <a:ext cx="5956540" cy="365125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200" b="1">
                <a:solidFill>
                  <a:srgbClr val="0078BC"/>
                </a:solidFill>
                <a:latin typeface="Muli" panose="00000500000000000000" pitchFamily="2" charset="0"/>
              </a:defRPr>
            </a:lvl1pPr>
          </a:lstStyle>
          <a:p>
            <a:pPr lvl="0"/>
            <a:r>
              <a:rPr lang="pt-BR" dirty="0"/>
              <a:t>Título da apresentação </a:t>
            </a:r>
            <a:r>
              <a:rPr lang="pt-BR" dirty="0" err="1"/>
              <a:t>hendrerit</a:t>
            </a:r>
            <a:r>
              <a:rPr lang="pt-BR" dirty="0"/>
              <a:t> </a:t>
            </a:r>
            <a:r>
              <a:rPr lang="pt-BR" dirty="0" err="1"/>
              <a:t>lacinia</a:t>
            </a:r>
            <a:r>
              <a:rPr lang="pt-BR" dirty="0"/>
              <a:t> </a:t>
            </a:r>
            <a:r>
              <a:rPr lang="pt-BR" dirty="0" err="1"/>
              <a:t>integer</a:t>
            </a:r>
            <a:r>
              <a:rPr lang="pt-BR" dirty="0"/>
              <a:t> </a:t>
            </a:r>
            <a:r>
              <a:rPr lang="pt-BR" dirty="0" err="1"/>
              <a:t>nec</a:t>
            </a:r>
            <a:r>
              <a:rPr lang="pt-BR" dirty="0"/>
              <a:t> </a:t>
            </a:r>
            <a:r>
              <a:rPr lang="pt-BR" dirty="0" err="1"/>
              <a:t>ligula</a:t>
            </a:r>
            <a:r>
              <a:rPr lang="pt-BR" dirty="0"/>
              <a:t> non nunc </a:t>
            </a:r>
            <a:r>
              <a:rPr lang="pt-BR" dirty="0" err="1"/>
              <a:t>tincidunt</a:t>
            </a:r>
            <a:r>
              <a:rPr lang="pt-BR" dirty="0"/>
              <a:t> </a:t>
            </a:r>
            <a:r>
              <a:rPr lang="pt-BR" dirty="0" err="1"/>
              <a:t>semper</a:t>
            </a:r>
            <a:r>
              <a:rPr lang="pt-BR" dirty="0"/>
              <a:t> id </a:t>
            </a:r>
            <a:r>
              <a:rPr lang="pt-BR" dirty="0" err="1"/>
              <a:t>semper</a:t>
            </a:r>
            <a:r>
              <a:rPr lang="pt-BR" dirty="0"/>
              <a:t> </a:t>
            </a:r>
            <a:r>
              <a:rPr lang="pt-BR" dirty="0" err="1"/>
              <a:t>lacus</a:t>
            </a:r>
            <a:r>
              <a:rPr lang="pt-BR" dirty="0"/>
              <a:t> </a:t>
            </a:r>
            <a:r>
              <a:rPr lang="pt-BR" dirty="0" err="1"/>
              <a:t>aliquam</a:t>
            </a:r>
            <a:r>
              <a:rPr lang="pt-BR" dirty="0"/>
              <a:t> magna ante, porta </a:t>
            </a:r>
            <a:r>
              <a:rPr lang="pt-BR" dirty="0" err="1"/>
              <a:t>vehicula</a:t>
            </a:r>
            <a:r>
              <a:rPr lang="pt-BR" dirty="0"/>
              <a:t> libero </a:t>
            </a:r>
            <a:r>
              <a:rPr lang="pt-BR" dirty="0" err="1"/>
              <a:t>nec</a:t>
            </a:r>
            <a:r>
              <a:rPr lang="pt-BR" dirty="0"/>
              <a:t>, </a:t>
            </a:r>
            <a:r>
              <a:rPr lang="pt-BR" dirty="0" err="1"/>
              <a:t>ullamcorper</a:t>
            </a:r>
            <a:r>
              <a:rPr lang="pt-BR" dirty="0"/>
              <a:t> </a:t>
            </a:r>
            <a:r>
              <a:rPr lang="pt-BR" dirty="0" err="1"/>
              <a:t>lobortis</a:t>
            </a:r>
            <a:r>
              <a:rPr lang="pt-BR" dirty="0"/>
              <a:t> </a:t>
            </a:r>
            <a:r>
              <a:rPr lang="pt-BR" dirty="0" err="1"/>
              <a:t>orci</a:t>
            </a:r>
            <a:r>
              <a:rPr lang="pt-BR" dirty="0"/>
              <a:t> </a:t>
            </a:r>
            <a:r>
              <a:rPr lang="pt-BR" dirty="0" err="1"/>
              <a:t>suspendisse</a:t>
            </a:r>
            <a:r>
              <a:rPr lang="pt-BR" dirty="0"/>
              <a:t> et </a:t>
            </a:r>
            <a:r>
              <a:rPr lang="pt-BR" dirty="0" err="1"/>
              <a:t>lectus</a:t>
            </a:r>
            <a:endParaRPr lang="pt-BR" dirty="0"/>
          </a:p>
        </p:txBody>
      </p:sp>
      <p:sp>
        <p:nvSpPr>
          <p:cNvPr id="5" name="Retângulo: Cantos Arredondados 4">
            <a:extLst>
              <a:ext uri="{FF2B5EF4-FFF2-40B4-BE49-F238E27FC236}">
                <a16:creationId xmlns:a16="http://schemas.microsoft.com/office/drawing/2014/main" id="{5D36DBA9-F5E9-A91B-1137-3D317E80A65C}"/>
              </a:ext>
            </a:extLst>
          </p:cNvPr>
          <p:cNvSpPr/>
          <p:nvPr userDrawn="1"/>
        </p:nvSpPr>
        <p:spPr>
          <a:xfrm>
            <a:off x="4208171" y="1508760"/>
            <a:ext cx="3909671" cy="1272540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800"/>
          </a:p>
        </p:txBody>
      </p:sp>
      <p:sp>
        <p:nvSpPr>
          <p:cNvPr id="12" name="Espaço Reservado para Texto 8">
            <a:extLst>
              <a:ext uri="{FF2B5EF4-FFF2-40B4-BE49-F238E27FC236}">
                <a16:creationId xmlns:a16="http://schemas.microsoft.com/office/drawing/2014/main" id="{13CAC542-5956-4CEE-A873-24777608F21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661032" y="4838215"/>
            <a:ext cx="5198533" cy="365125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sz="1800" b="0">
                <a:solidFill>
                  <a:schemeClr val="bg2">
                    <a:lumMod val="50000"/>
                  </a:schemeClr>
                </a:solidFill>
                <a:latin typeface="Muli" panose="00000500000000000000" pitchFamily="2" charset="0"/>
              </a:defRPr>
            </a:lvl1pPr>
          </a:lstStyle>
          <a:p>
            <a:pPr lvl="0"/>
            <a:r>
              <a:rPr lang="pt-BR" dirty="0"/>
              <a:t>Nome do </a:t>
            </a:r>
            <a:r>
              <a:rPr lang="pt-BR" dirty="0" err="1"/>
              <a:t>partipante</a:t>
            </a:r>
            <a:br>
              <a:rPr lang="pt-BR" dirty="0"/>
            </a:br>
            <a:r>
              <a:rPr lang="pt-BR" dirty="0" err="1"/>
              <a:t>Maecenas</a:t>
            </a:r>
            <a:r>
              <a:rPr lang="pt-BR" dirty="0"/>
              <a:t> </a:t>
            </a:r>
            <a:r>
              <a:rPr lang="pt-BR" dirty="0" err="1"/>
              <a:t>Vulputate</a:t>
            </a:r>
            <a:r>
              <a:rPr lang="pt-BR" dirty="0"/>
              <a:t> </a:t>
            </a:r>
            <a:r>
              <a:rPr lang="pt-BR" dirty="0" err="1"/>
              <a:t>Risus</a:t>
            </a:r>
            <a:br>
              <a:rPr lang="pt-BR" dirty="0"/>
            </a:br>
            <a:r>
              <a:rPr lang="pt-BR" dirty="0" err="1"/>
              <a:t>Lectus</a:t>
            </a:r>
            <a:r>
              <a:rPr lang="pt-BR" dirty="0"/>
              <a:t> </a:t>
            </a:r>
            <a:r>
              <a:rPr lang="pt-BR" dirty="0" err="1"/>
              <a:t>Sapien</a:t>
            </a:r>
            <a:br>
              <a:rPr lang="pt-BR" dirty="0"/>
            </a:br>
            <a:r>
              <a:rPr lang="pt-BR" dirty="0" err="1"/>
              <a:t>Donec</a:t>
            </a:r>
            <a:r>
              <a:rPr lang="pt-BR" dirty="0"/>
              <a:t> </a:t>
            </a:r>
            <a:r>
              <a:rPr lang="pt-BR" dirty="0" err="1"/>
              <a:t>Fringilla</a:t>
            </a:r>
            <a:r>
              <a:rPr lang="pt-BR" dirty="0"/>
              <a:t> </a:t>
            </a:r>
            <a:r>
              <a:rPr lang="pt-BR" dirty="0" err="1"/>
              <a:t>Auctor</a:t>
            </a:r>
            <a:r>
              <a:rPr lang="pt-BR" dirty="0"/>
              <a:t> </a:t>
            </a:r>
            <a:r>
              <a:rPr lang="pt-BR" dirty="0" err="1"/>
              <a:t>Volutpat</a:t>
            </a:r>
            <a:br>
              <a:rPr lang="pt-BR" dirty="0"/>
            </a:br>
            <a:r>
              <a:rPr lang="pt-BR" dirty="0" err="1"/>
              <a:t>Nullam</a:t>
            </a:r>
            <a:r>
              <a:rPr lang="pt-BR" dirty="0"/>
              <a:t> </a:t>
            </a:r>
            <a:r>
              <a:rPr lang="pt-BR" dirty="0" err="1"/>
              <a:t>Tincidunt</a:t>
            </a:r>
            <a:r>
              <a:rPr lang="pt-BR" dirty="0"/>
              <a:t> </a:t>
            </a:r>
            <a:r>
              <a:rPr lang="pt-BR" dirty="0" err="1"/>
              <a:t>Felis</a:t>
            </a:r>
            <a:endParaRPr lang="pt-BR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2D85F186-7ADF-18EB-0008-8621DC7C243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4433655" y="1361575"/>
            <a:ext cx="3324689" cy="14289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914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>
            <a:extLst>
              <a:ext uri="{FF2B5EF4-FFF2-40B4-BE49-F238E27FC236}">
                <a16:creationId xmlns:a16="http://schemas.microsoft.com/office/drawing/2014/main" id="{6993700F-858D-4919-94B2-F57B1BDA626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"/>
            <a:ext cx="12190092" cy="6857999"/>
          </a:xfrm>
          <a:prstGeom prst="rect">
            <a:avLst/>
          </a:prstGeom>
        </p:spPr>
      </p:pic>
      <p:sp>
        <p:nvSpPr>
          <p:cNvPr id="6" name="Título 5">
            <a:extLst>
              <a:ext uri="{FF2B5EF4-FFF2-40B4-BE49-F238E27FC236}">
                <a16:creationId xmlns:a16="http://schemas.microsoft.com/office/drawing/2014/main" id="{725F8387-E8F0-4F8B-868B-79C64DFEFE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1231" y="1163429"/>
            <a:ext cx="8639272" cy="972942"/>
          </a:xfrm>
          <a:prstGeom prst="rect">
            <a:avLst/>
          </a:prstGeom>
        </p:spPr>
        <p:txBody>
          <a:bodyPr/>
          <a:lstStyle>
            <a:lvl1pPr>
              <a:defRPr sz="3200" b="1">
                <a:solidFill>
                  <a:srgbClr val="0078BC"/>
                </a:solidFill>
                <a:latin typeface="Muli" panose="00000500000000000000" pitchFamily="2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8" name="Espaço Reservado para Conteúdo 7">
            <a:extLst>
              <a:ext uri="{FF2B5EF4-FFF2-40B4-BE49-F238E27FC236}">
                <a16:creationId xmlns:a16="http://schemas.microsoft.com/office/drawing/2014/main" id="{8C393F32-5128-42B9-B502-50CA79004343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571232" y="2261065"/>
            <a:ext cx="11022253" cy="4297679"/>
          </a:xfrm>
          <a:prstGeom prst="rect">
            <a:avLst/>
          </a:prstGeom>
        </p:spPr>
        <p:txBody>
          <a:bodyPr/>
          <a:lstStyle>
            <a:lvl1pPr>
              <a:defRPr sz="1800">
                <a:latin typeface="Muli" panose="00000500000000000000" pitchFamily="2" charset="0"/>
              </a:defRPr>
            </a:lvl1pPr>
            <a:lvl2pPr>
              <a:defRPr sz="1800">
                <a:latin typeface="Muli" panose="00000500000000000000" pitchFamily="2" charset="0"/>
              </a:defRPr>
            </a:lvl2pPr>
            <a:lvl3pPr>
              <a:defRPr sz="1800">
                <a:latin typeface="Muli" panose="00000500000000000000" pitchFamily="2" charset="0"/>
              </a:defRPr>
            </a:lvl3pPr>
            <a:lvl4pPr>
              <a:defRPr sz="1800">
                <a:latin typeface="Muli" panose="00000500000000000000" pitchFamily="2" charset="0"/>
              </a:defRPr>
            </a:lvl4pPr>
            <a:lvl5pPr>
              <a:defRPr sz="1800">
                <a:latin typeface="Muli" panose="00000500000000000000" pitchFamily="2" charset="0"/>
              </a:defRPr>
            </a:lvl5pPr>
          </a:lstStyle>
          <a:p>
            <a:pPr lvl="0"/>
            <a:r>
              <a:rPr lang="pt-BR" dirty="0"/>
              <a:t>Clique para editar os estilos de texto Mestres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1A5BBA35-F43B-71F0-6683-91EBB33AF29B}"/>
              </a:ext>
            </a:extLst>
          </p:cNvPr>
          <p:cNvSpPr/>
          <p:nvPr userDrawn="1"/>
        </p:nvSpPr>
        <p:spPr>
          <a:xfrm>
            <a:off x="9563878" y="289249"/>
            <a:ext cx="1962270" cy="6997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8454FA1-17CE-2C18-CF49-460669B9957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36228" y="235788"/>
            <a:ext cx="1657257" cy="712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792100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4970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4670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64521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8701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99038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7646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369686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9108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4/29/2026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985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  <p:sldLayoutId id="2147483676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Espaço Reservado para Texto 12">
            <a:extLst>
              <a:ext uri="{FF2B5EF4-FFF2-40B4-BE49-F238E27FC236}">
                <a16:creationId xmlns:a16="http://schemas.microsoft.com/office/drawing/2014/main" id="{47A38016-976E-487D-AFB4-6F8F015D34F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14" name="Espaço Reservado para Texto 13">
            <a:extLst>
              <a:ext uri="{FF2B5EF4-FFF2-40B4-BE49-F238E27FC236}">
                <a16:creationId xmlns:a16="http://schemas.microsoft.com/office/drawing/2014/main" id="{A9AE4AF9-5E43-407E-8981-9CC5D9EC9D3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1809753" y="3872047"/>
            <a:ext cx="4467405" cy="2335806"/>
          </a:xfrm>
        </p:spPr>
        <p:txBody>
          <a:bodyPr/>
          <a:lstStyle/>
          <a:p>
            <a:endParaRPr lang="pt-BR" dirty="0"/>
          </a:p>
        </p:txBody>
      </p:sp>
      <p:sp>
        <p:nvSpPr>
          <p:cNvPr id="15" name="Espaço Reservado para Texto 14">
            <a:extLst>
              <a:ext uri="{FF2B5EF4-FFF2-40B4-BE49-F238E27FC236}">
                <a16:creationId xmlns:a16="http://schemas.microsoft.com/office/drawing/2014/main" id="{0631021A-A21B-4EA8-841B-39B1829082EF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519773" y="4838215"/>
            <a:ext cx="3898900" cy="1848867"/>
          </a:xfrm>
        </p:spPr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603537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A2CB16-BBB5-40A5-91F3-390B0823E7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8A1A19D4-19D8-4679-B1EC-70D2AC116446}"/>
              </a:ext>
            </a:extLst>
          </p:cNvPr>
          <p:cNvSpPr>
            <a:spLocks noGrp="1"/>
          </p:cNvSpPr>
          <p:nvPr>
            <p:ph sz="quarter" idx="11"/>
          </p:nvPr>
        </p:nvSpPr>
        <p:spPr/>
        <p:txBody>
          <a:bodyPr/>
          <a:lstStyle/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900805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177</TotalTime>
  <Words>0</Words>
  <Application>Microsoft Office PowerPoint</Application>
  <PresentationFormat>Widescreen</PresentationFormat>
  <Paragraphs>0</Paragraphs>
  <Slides>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</vt:i4>
      </vt:variant>
    </vt:vector>
  </HeadingPairs>
  <TitlesOfParts>
    <vt:vector size="7" baseType="lpstr">
      <vt:lpstr>Calibri</vt:lpstr>
      <vt:lpstr>Arial</vt:lpstr>
      <vt:lpstr>Muli</vt:lpstr>
      <vt:lpstr>Calibri Light</vt:lpstr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Hugo Pereira</dc:creator>
  <cp:lastModifiedBy>Guilherme Naegeli</cp:lastModifiedBy>
  <cp:revision>23</cp:revision>
  <dcterms:created xsi:type="dcterms:W3CDTF">2019-11-13T14:25:46Z</dcterms:created>
  <dcterms:modified xsi:type="dcterms:W3CDTF">2026-04-29T21:21:36Z</dcterms:modified>
</cp:coreProperties>
</file>