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uli" panose="000005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D3A27-8884-4540-9CF1-64D668CEA050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E25FA-AF57-472B-995E-0CB78E7BDA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62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D74535-ACAD-48D0-8357-9E6B0F170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0" name="Espaço Reservado para Texto 8">
            <a:extLst>
              <a:ext uri="{FF2B5EF4-FFF2-40B4-BE49-F238E27FC236}">
                <a16:creationId xmlns:a16="http://schemas.microsoft.com/office/drawing/2014/main" id="{4FDC1B02-BE9A-4C9D-9496-E96FD7B368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1" y="6321954"/>
            <a:ext cx="38989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50000"/>
                  </a:schemeClr>
                </a:solidFill>
                <a:latin typeface="Muli" panose="00000500000000000000" pitchFamily="2" charset="0"/>
              </a:defRPr>
            </a:lvl1pPr>
          </a:lstStyle>
          <a:p>
            <a:pPr lvl="0"/>
            <a:r>
              <a:rPr lang="pt-BR" dirty="0"/>
              <a:t>Empresa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28CF35C1-BBF0-48D8-B610-F51E36865F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5750" y="3872047"/>
            <a:ext cx="4467405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78BC"/>
                </a:solidFill>
                <a:latin typeface="Muli" panose="00000500000000000000" pitchFamily="2" charset="0"/>
              </a:defRPr>
            </a:lvl1pPr>
          </a:lstStyle>
          <a:p>
            <a:pPr lvl="0"/>
            <a:r>
              <a:rPr lang="pt-BR" dirty="0"/>
              <a:t>Título da apresentação </a:t>
            </a:r>
            <a:r>
              <a:rPr lang="pt-BR" dirty="0" err="1"/>
              <a:t>hendrerit</a:t>
            </a:r>
            <a:r>
              <a:rPr lang="pt-BR" dirty="0"/>
              <a:t> </a:t>
            </a:r>
            <a:r>
              <a:rPr lang="pt-BR" dirty="0" err="1"/>
              <a:t>lacinia</a:t>
            </a:r>
            <a:r>
              <a:rPr lang="pt-BR" dirty="0"/>
              <a:t> </a:t>
            </a:r>
            <a:r>
              <a:rPr lang="pt-BR" dirty="0" err="1"/>
              <a:t>integer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non nunc </a:t>
            </a:r>
            <a:r>
              <a:rPr lang="pt-BR" dirty="0" err="1"/>
              <a:t>tincidunt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id </a:t>
            </a:r>
            <a:r>
              <a:rPr lang="pt-BR" dirty="0" err="1"/>
              <a:t>semper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magna ante, porta </a:t>
            </a:r>
            <a:r>
              <a:rPr lang="pt-BR" dirty="0" err="1"/>
              <a:t>vehicula</a:t>
            </a:r>
            <a:r>
              <a:rPr lang="pt-BR" dirty="0"/>
              <a:t> libero </a:t>
            </a:r>
            <a:r>
              <a:rPr lang="pt-BR" dirty="0" err="1"/>
              <a:t>nec</a:t>
            </a:r>
            <a:r>
              <a:rPr lang="pt-BR" dirty="0"/>
              <a:t>, </a:t>
            </a:r>
            <a:r>
              <a:rPr lang="pt-BR" dirty="0" err="1"/>
              <a:t>ullamcorper</a:t>
            </a:r>
            <a:r>
              <a:rPr lang="pt-BR" dirty="0"/>
              <a:t> </a:t>
            </a:r>
            <a:r>
              <a:rPr lang="pt-BR" dirty="0" err="1"/>
              <a:t>lobortis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suspendisse</a:t>
            </a:r>
            <a:r>
              <a:rPr lang="pt-BR" dirty="0"/>
              <a:t> et </a:t>
            </a:r>
            <a:r>
              <a:rPr lang="pt-BR" dirty="0" err="1"/>
              <a:t>lectus</a:t>
            </a:r>
            <a:endParaRPr lang="pt-BR" dirty="0"/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13CAC542-5956-4CEE-A873-24777608F2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5773" y="4838212"/>
            <a:ext cx="3898900" cy="3651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  <a:latin typeface="Muli" panose="00000500000000000000" pitchFamily="2" charset="0"/>
              </a:defRPr>
            </a:lvl1pPr>
          </a:lstStyle>
          <a:p>
            <a:pPr lvl="0"/>
            <a:r>
              <a:rPr lang="pt-BR" dirty="0"/>
              <a:t>Nome do </a:t>
            </a:r>
            <a:r>
              <a:rPr lang="pt-BR" dirty="0" err="1"/>
              <a:t>partipante</a:t>
            </a:r>
            <a:br>
              <a:rPr lang="pt-BR" dirty="0"/>
            </a:b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 </a:t>
            </a:r>
            <a:r>
              <a:rPr lang="pt-BR" dirty="0" err="1"/>
              <a:t>Risus</a:t>
            </a:r>
            <a:br>
              <a:rPr lang="pt-BR" dirty="0"/>
            </a:br>
            <a:r>
              <a:rPr lang="pt-BR" dirty="0" err="1"/>
              <a:t>Lectus</a:t>
            </a:r>
            <a:r>
              <a:rPr lang="pt-BR" dirty="0"/>
              <a:t> </a:t>
            </a:r>
            <a:r>
              <a:rPr lang="pt-BR" dirty="0" err="1"/>
              <a:t>Sapien</a:t>
            </a:r>
            <a:br>
              <a:rPr lang="pt-BR" dirty="0"/>
            </a:b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Fringilla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Volutpat</a:t>
            </a:r>
            <a:br>
              <a:rPr lang="pt-BR" dirty="0"/>
            </a:b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 </a:t>
            </a:r>
            <a:r>
              <a:rPr lang="pt-BR" dirty="0" err="1"/>
              <a:t>Felis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05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93700F-858D-4919-94B2-F57B1BDA6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725F8387-E8F0-4F8B-868B-79C64DFE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23" y="1163429"/>
            <a:ext cx="6479454" cy="97294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78BC"/>
                </a:solidFill>
                <a:latin typeface="Muli" panose="000005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8C393F32-5128-42B9-B502-50CA790043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8423" y="2261062"/>
            <a:ext cx="8266690" cy="42976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Muli" panose="00000500000000000000" pitchFamily="2" charset="0"/>
              </a:defRPr>
            </a:lvl1pPr>
            <a:lvl2pPr>
              <a:defRPr sz="1800">
                <a:latin typeface="Muli" panose="00000500000000000000" pitchFamily="2" charset="0"/>
              </a:defRPr>
            </a:lvl2pPr>
            <a:lvl3pPr>
              <a:defRPr sz="1800">
                <a:latin typeface="Muli" panose="00000500000000000000" pitchFamily="2" charset="0"/>
              </a:defRPr>
            </a:lvl3pPr>
            <a:lvl4pPr>
              <a:defRPr sz="1800">
                <a:latin typeface="Muli" panose="00000500000000000000" pitchFamily="2" charset="0"/>
              </a:defRPr>
            </a:lvl4pPr>
            <a:lvl5pPr>
              <a:defRPr sz="1800">
                <a:latin typeface="Muli" panose="00000500000000000000" pitchFamily="2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6646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2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47A38016-976E-487D-AFB4-6F8F015D34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A9AE4AF9-5E43-407E-8981-9CC5D9EC9D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750" y="3872047"/>
            <a:ext cx="4467405" cy="233580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0631021A-A21B-4EA8-841B-39B1829082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95773" y="4838212"/>
            <a:ext cx="3898900" cy="1848867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353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2CB16-BBB5-40A5-91F3-390B0823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1A19D4-19D8-4679-B1EC-70D2AC11644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0080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0</Words>
  <Application>Microsoft Office PowerPoint</Application>
  <PresentationFormat>Apresentação na tela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Muli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 Pereira</dc:creator>
  <cp:lastModifiedBy>Hugo Pereira</cp:lastModifiedBy>
  <cp:revision>19</cp:revision>
  <dcterms:created xsi:type="dcterms:W3CDTF">2019-11-13T14:25:46Z</dcterms:created>
  <dcterms:modified xsi:type="dcterms:W3CDTF">2021-09-28T19:30:19Z</dcterms:modified>
</cp:coreProperties>
</file>